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0" r:id="rId2"/>
    <p:sldId id="257" r:id="rId3"/>
    <p:sldId id="258" r:id="rId4"/>
    <p:sldId id="259" r:id="rId5"/>
    <p:sldId id="261" r:id="rId6"/>
    <p:sldId id="266" r:id="rId7"/>
    <p:sldId id="262" r:id="rId8"/>
    <p:sldId id="263" r:id="rId9"/>
    <p:sldId id="267" r:id="rId10"/>
    <p:sldId id="265" r:id="rId11"/>
  </p:sldIdLst>
  <p:sldSz cx="9144000" cy="6858000" type="screen4x3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09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C6B11F-4464-48BC-B9CC-3B7B79928FBA}" type="datetimeFigureOut">
              <a:rPr lang="en-GB" smtClean="0"/>
              <a:t>04/01/2018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4817A2-5B80-442E-8BC5-673038B99F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69514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4EDD19-5D35-4199-A593-9C060700C547}" type="datetimeFigureOut">
              <a:rPr lang="en-GB" smtClean="0"/>
              <a:t>04/01/2018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221FC9-D40E-483B-8141-20CDADE54C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783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Antrim Under 14 Hurling Development Panel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Parent’s and Player’s Meeting</a:t>
            </a:r>
          </a:p>
          <a:p>
            <a:r>
              <a:rPr lang="en-US" dirty="0" err="1" smtClean="0"/>
              <a:t>Tir</a:t>
            </a:r>
            <a:r>
              <a:rPr lang="en-US" dirty="0" smtClean="0"/>
              <a:t> Na </a:t>
            </a:r>
            <a:r>
              <a:rPr lang="en-US" dirty="0" err="1" smtClean="0"/>
              <a:t>Óg</a:t>
            </a:r>
            <a:r>
              <a:rPr lang="en-US" dirty="0" smtClean="0"/>
              <a:t>, </a:t>
            </a:r>
            <a:r>
              <a:rPr lang="en-US" dirty="0" err="1" smtClean="0"/>
              <a:t>Randalstown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 smtClean="0"/>
              <a:t>08 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Parents Meeting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A1A0-CA89-47F0-882F-B62BACED53D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05819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442A9-0502-44F9-893F-6FCEC7C6D812}" type="datetimeFigureOut">
              <a:rPr lang="en-GB" smtClean="0"/>
              <a:t>04/01/2018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A1A0-CA89-47F0-882F-B62BACED53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408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442A9-0502-44F9-893F-6FCEC7C6D812}" type="datetimeFigureOut">
              <a:rPr lang="en-GB" smtClean="0"/>
              <a:t>04/01/2018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A1A0-CA89-47F0-882F-B62BACED53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5665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442A9-0502-44F9-893F-6FCEC7C6D812}" type="datetimeFigureOut">
              <a:rPr lang="en-GB" smtClean="0"/>
              <a:t>04/01/2018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A1A0-CA89-47F0-882F-B62BACED53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0266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442A9-0502-44F9-893F-6FCEC7C6D812}" type="datetimeFigureOut">
              <a:rPr lang="en-GB" smtClean="0"/>
              <a:t>04/01/2018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A1A0-CA89-47F0-882F-B62BACED53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0479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442A9-0502-44F9-893F-6FCEC7C6D812}" type="datetimeFigureOut">
              <a:rPr lang="en-GB" smtClean="0"/>
              <a:t>04/01/2018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A1A0-CA89-47F0-882F-B62BACED53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0193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442A9-0502-44F9-893F-6FCEC7C6D812}" type="datetimeFigureOut">
              <a:rPr lang="en-GB" smtClean="0"/>
              <a:t>04/01/2018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A1A0-CA89-47F0-882F-B62BACED53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2631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442A9-0502-44F9-893F-6FCEC7C6D812}" type="datetimeFigureOut">
              <a:rPr lang="en-GB" smtClean="0"/>
              <a:t>04/01/2018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A1A0-CA89-47F0-882F-B62BACED53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059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442A9-0502-44F9-893F-6FCEC7C6D812}" type="datetimeFigureOut">
              <a:rPr lang="en-GB" smtClean="0"/>
              <a:t>04/01/2018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A1A0-CA89-47F0-882F-B62BACED53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3127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442A9-0502-44F9-893F-6FCEC7C6D812}" type="datetimeFigureOut">
              <a:rPr lang="en-GB" smtClean="0"/>
              <a:t>04/01/2018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A1A0-CA89-47F0-882F-B62BACED53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822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442A9-0502-44F9-893F-6FCEC7C6D812}" type="datetimeFigureOut">
              <a:rPr lang="en-GB" smtClean="0"/>
              <a:t>04/01/2018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A1A0-CA89-47F0-882F-B62BACED53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3498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442A9-0502-44F9-893F-6FCEC7C6D812}" type="datetimeFigureOut">
              <a:rPr lang="en-GB" smtClean="0"/>
              <a:t>04/01/2018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FA1A0-CA89-47F0-882F-B62BACED53DA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04664"/>
            <a:ext cx="98107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2400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000" b="1" dirty="0" smtClean="0"/>
              <a:t>Antrim Under 14 Hurling</a:t>
            </a:r>
          </a:p>
          <a:p>
            <a:pPr marL="0" indent="0" algn="ctr">
              <a:buNone/>
            </a:pPr>
            <a:r>
              <a:rPr lang="en-GB" sz="4000" b="1" dirty="0" smtClean="0"/>
              <a:t>Development Squad</a:t>
            </a:r>
          </a:p>
          <a:p>
            <a:pPr marL="0" indent="0" algn="ctr">
              <a:buNone/>
            </a:pPr>
            <a:endParaRPr lang="en-GB" sz="4000" b="1" dirty="0"/>
          </a:p>
          <a:p>
            <a:pPr marL="0" indent="0" algn="ctr">
              <a:buNone/>
            </a:pPr>
            <a:r>
              <a:rPr lang="en-GB" sz="4000" b="1" dirty="0" smtClean="0"/>
              <a:t>Parents/Players Meeting</a:t>
            </a:r>
          </a:p>
          <a:p>
            <a:pPr marL="0" indent="0" algn="ctr">
              <a:buNone/>
            </a:pPr>
            <a:r>
              <a:rPr lang="en-GB" sz="4000" b="1" dirty="0" smtClean="0"/>
              <a:t>Sunday 7 January 2018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30359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          Questions &amp; Answers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9797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3" y="1700808"/>
            <a:ext cx="4464496" cy="44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51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          Meeting 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896544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11.15am	Welcome &amp; Introductions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11.20am	Story So Far!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11.25am	Plans for 2018</a:t>
            </a:r>
          </a:p>
          <a:p>
            <a:pPr marL="0" indent="0">
              <a:buNone/>
            </a:pPr>
            <a:r>
              <a:rPr lang="en-GB" dirty="0" smtClean="0"/>
              <a:t>11.35am	Values and Behaviours</a:t>
            </a:r>
          </a:p>
          <a:p>
            <a:pPr marL="0" indent="0">
              <a:buNone/>
            </a:pPr>
            <a:r>
              <a:rPr lang="en-GB" dirty="0" smtClean="0"/>
              <a:t>11.45am	Food &amp; Physical Activity Diary</a:t>
            </a:r>
          </a:p>
          <a:p>
            <a:pPr marL="0" indent="0">
              <a:buNone/>
            </a:pPr>
            <a:r>
              <a:rPr lang="en-GB" dirty="0" smtClean="0"/>
              <a:t>11.50am	Questions &amp; Answers</a:t>
            </a:r>
          </a:p>
        </p:txBody>
      </p:sp>
    </p:spTree>
    <p:extLst>
      <p:ext uri="{BB962C8B-B14F-4D97-AF65-F5344CB8AC3E}">
        <p14:creationId xmlns:p14="http://schemas.microsoft.com/office/powerpoint/2010/main" val="181305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Welcome/Introductions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8 experienced and committed coaches ‘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onboard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’ for 2018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Using a ‘player centred’ approach our objectives are to:</a:t>
            </a:r>
          </a:p>
          <a:p>
            <a:pPr marL="0" indent="0" algn="ctr">
              <a:buNone/>
            </a:pP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‘Build an aerobic base, strength, further develop hurling skills and become tactically aware.</a:t>
            </a:r>
            <a:endParaRPr lang="en-GB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7686284"/>
              </p:ext>
            </p:extLst>
          </p:nvPr>
        </p:nvGraphicFramePr>
        <p:xfrm>
          <a:off x="1403648" y="2420888"/>
          <a:ext cx="6096000" cy="131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Casement</a:t>
                      </a:r>
                      <a:endParaRPr lang="en-GB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Slemish</a:t>
                      </a:r>
                      <a:endParaRPr lang="en-GB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Paul Donnelly (St</a:t>
                      </a:r>
                      <a:r>
                        <a:rPr lang="en-GB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Paul’s)</a:t>
                      </a:r>
                      <a:endParaRPr lang="en-GB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Mark</a:t>
                      </a:r>
                      <a:r>
                        <a:rPr lang="en-GB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Carey (St Paul’s)</a:t>
                      </a:r>
                    </a:p>
                    <a:p>
                      <a:pPr algn="ctr"/>
                      <a:r>
                        <a:rPr lang="en-GB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Kieran Killyleagh (St Paul’s)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Declan Hegarty</a:t>
                      </a:r>
                      <a:r>
                        <a:rPr lang="en-GB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n-GB" sz="14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Ballycastle</a:t>
                      </a:r>
                      <a:r>
                        <a:rPr lang="en-GB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algn="ctr"/>
                      <a:r>
                        <a:rPr lang="en-GB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Conor Cunning (</a:t>
                      </a:r>
                      <a:r>
                        <a:rPr lang="en-GB" sz="14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Dunloy</a:t>
                      </a:r>
                      <a:r>
                        <a:rPr lang="en-GB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algn="ctr"/>
                      <a:r>
                        <a:rPr lang="en-GB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Paddy Gray (St Enda’s)</a:t>
                      </a:r>
                    </a:p>
                    <a:p>
                      <a:pPr algn="ctr"/>
                      <a:r>
                        <a:rPr lang="en-GB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Andrew Schnell (</a:t>
                      </a:r>
                      <a:r>
                        <a:rPr lang="en-GB" sz="14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Cushendall</a:t>
                      </a:r>
                      <a:r>
                        <a:rPr lang="en-GB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827584" y="1976532"/>
            <a:ext cx="7488832" cy="244827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88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          Story So Far!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en-GB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All clubs in Antrim contacted during September 2017 to identify their talented u14 players.</a:t>
            </a:r>
          </a:p>
          <a:p>
            <a:pPr algn="just"/>
            <a:endParaRPr lang="en-GB" sz="3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3 trial sessions delivered during October and November 2017 involving </a:t>
            </a:r>
            <a:r>
              <a:rPr lang="en-GB" sz="3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97</a:t>
            </a:r>
            <a:r>
              <a:rPr lang="en-GB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players from across </a:t>
            </a:r>
            <a:r>
              <a:rPr lang="en-GB" sz="3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  <a:r>
              <a:rPr lang="en-GB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clubs in Antrim.</a:t>
            </a:r>
          </a:p>
          <a:p>
            <a:pPr algn="just"/>
            <a:endParaRPr lang="en-GB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Trials were planned on the basis of assessing both </a:t>
            </a:r>
            <a:r>
              <a:rPr lang="en-GB" sz="3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fitness</a:t>
            </a:r>
            <a:r>
              <a:rPr lang="en-GB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GB" sz="3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skill</a:t>
            </a:r>
            <a:r>
              <a:rPr lang="en-GB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levels.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A review of assessment scores and supporting notes confirmed that the fitness and skills levels are generally ‘good’, but more focussed training and coaching is required.</a:t>
            </a:r>
          </a:p>
          <a:p>
            <a:pPr algn="just"/>
            <a:endParaRPr lang="en-GB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sz="3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44</a:t>
            </a:r>
            <a:r>
              <a:rPr lang="en-GB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players in total have been selected to take part in the Programme with 15 player selected for retrial.</a:t>
            </a:r>
          </a:p>
          <a:p>
            <a:pPr algn="just"/>
            <a:endParaRPr lang="en-GB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GB" sz="3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Please Note – The door is never closed!</a:t>
            </a:r>
          </a:p>
          <a:p>
            <a:pPr algn="just"/>
            <a:endParaRPr lang="en-GB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651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6890"/>
            <a:ext cx="8229600" cy="1143000"/>
          </a:xfrm>
        </p:spPr>
        <p:txBody>
          <a:bodyPr/>
          <a:lstStyle/>
          <a:p>
            <a:pPr algn="l"/>
            <a:r>
              <a:rPr lang="en-GB" dirty="0" smtClean="0"/>
              <a:t>          Plans for 2018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772816"/>
            <a:ext cx="3970784" cy="4525963"/>
          </a:xfrm>
        </p:spPr>
        <p:txBody>
          <a:bodyPr>
            <a:normAutofit fontScale="92500" lnSpcReduction="10000"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January  - 25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August 2018 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31 Activities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Break for </a:t>
            </a:r>
            <a:r>
              <a:rPr lang="en-GB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Feile</a:t>
            </a:r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Club secretaries/mentors informed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Three strike rule – no excuses!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0914322"/>
              </p:ext>
            </p:extLst>
          </p:nvPr>
        </p:nvGraphicFramePr>
        <p:xfrm>
          <a:off x="4499991" y="1196749"/>
          <a:ext cx="4392490" cy="54726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0520"/>
                <a:gridCol w="930859"/>
                <a:gridCol w="698144"/>
                <a:gridCol w="1182967"/>
              </a:tblGrid>
              <a:tr h="140434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Activity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Date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Venue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Time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</a:tr>
              <a:tr h="140434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Training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14th Jan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Allenpark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11:00 - 12:30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</a:tr>
              <a:tr h="140434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Training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21st Jan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Allenpark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11:00 - 12:30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</a:tr>
              <a:tr h="140434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S&amp;C - North Antrim Clubs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26th Jan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St Benedicts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19:00 - 19:50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</a:tr>
              <a:tr h="140434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S&amp;C - South Antrim Clubs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26th Jan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TBC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19:00 - 19:50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</a:tr>
              <a:tr h="140434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Training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28th Jan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Allenpark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11:00 - 12:30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</a:tr>
              <a:tr h="140434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S&amp;C - North Antrim Clubs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2nd Feb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St Benedicts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19:00 - 19:50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</a:tr>
              <a:tr h="140434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S&amp;C - South Antrim Clubs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2nd Feb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TBC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19:00 - 19:50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</a:tr>
              <a:tr h="136117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Home Match (Dublin TBC)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4th Feb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Allenpark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11:00 - 12:30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</a:tr>
              <a:tr h="140434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S&amp;C - North Antrim Clubs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9th Feb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St Benedicts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19:00 - 19:50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</a:tr>
              <a:tr h="140434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S&amp;C - South Antrim Clubs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9th Feb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TBC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19:00 - 19:50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</a:tr>
              <a:tr h="140434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Training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11th Feb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Allenpark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11:00 - 12:30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</a:tr>
              <a:tr h="140434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Training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18th Feb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Allenpark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11:00 - 12:30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</a:tr>
              <a:tr h="140434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S&amp;C - North Antrim Clubs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23rd Feb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St Benedicts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19:00 - 19:50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</a:tr>
              <a:tr h="140434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S&amp;C - South Antrim Clubs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23rd Feb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TBC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19:00 - 19:50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</a:tr>
              <a:tr h="140434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Home Match (Limerick TBC)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25th Feb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Allenpark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11:00 - 12:30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</a:tr>
              <a:tr h="140434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S&amp;C - North Antrim Clubs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2nd March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St Benedicts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19:00 - 19:50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</a:tr>
              <a:tr h="140434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S&amp;C - South Antrim Clubs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2nd March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TBC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19:00 - 19:50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</a:tr>
              <a:tr h="140434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Training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4th March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Allenpark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11:00 - 12;30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</a:tr>
              <a:tr h="140434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S&amp;C - North Antrim Clubs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9th March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St Benedicts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19:00 - 19:50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</a:tr>
              <a:tr h="140434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S&amp;C - South Antrim Clubs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9th March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TBC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19:00 - 19:50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</a:tr>
              <a:tr h="140434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Training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11th March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Tir Na Nog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11:00 - 12:30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</a:tr>
              <a:tr h="140434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Training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18th March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Dunsilly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11:00 - 12:30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</a:tr>
              <a:tr h="140434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Training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25th March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Dunsilly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11:00 - 12:30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</a:tr>
              <a:tr h="140434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BREAK FOR FEILE 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40434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Training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6th May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Dunsilly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11:00 - 12:30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</a:tr>
              <a:tr h="140434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Away Game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12th May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Abbotstown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All Day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</a:tr>
              <a:tr h="140434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Training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10th June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Dunsilly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11:00 - 12:30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</a:tr>
              <a:tr h="140434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Training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17th June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Dunsilly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11:00 - 12:30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</a:tr>
              <a:tr h="140434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Training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24th June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Dunsilly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11:00 - 12:30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</a:tr>
              <a:tr h="140434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Home Match (Kildare)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30th June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Kildare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All Day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</a:tr>
              <a:tr h="140434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Training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8th July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Dunsilly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11:00 - 12:30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</a:tr>
              <a:tr h="140434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Training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15th July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Dunsilly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11:00 - 12:30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</a:tr>
              <a:tr h="140434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Away Game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21st July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Kildare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All Day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</a:tr>
              <a:tr h="140434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Training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29th July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Dunsilly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11:00 - 12:30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</a:tr>
              <a:tr h="140434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Away Game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4th August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Abbotstown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All Day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</a:tr>
              <a:tr h="140434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Training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12th August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Dunsilly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11:00 - 12:30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</a:tr>
              <a:tr h="140434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Training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19th August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Dunsilly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11:00 - 12:30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</a:tr>
              <a:tr h="140434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All Ireland Competition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25th August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Abbotstown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All Day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3" marR="5803" marT="5803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777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          Plans for 2018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Two mixed panels will be created in April 2017</a:t>
            </a:r>
          </a:p>
          <a:p>
            <a:r>
              <a:rPr lang="en-GB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Provincial &amp; National Competition/Games</a:t>
            </a:r>
          </a:p>
          <a:p>
            <a:pPr lvl="1"/>
            <a:r>
              <a:rPr lang="en-GB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May, June, July and August </a:t>
            </a:r>
          </a:p>
          <a:p>
            <a:pPr marL="514350" indent="-457200"/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Antrim Gear</a:t>
            </a:r>
          </a:p>
          <a:p>
            <a:pPr marL="914400" lvl="1" indent="-457200"/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Expected start of February </a:t>
            </a:r>
            <a:r>
              <a:rPr lang="en-GB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</a:p>
          <a:p>
            <a:pPr marL="914400" lvl="1" indent="-457200"/>
            <a:r>
              <a:rPr lang="en-GB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Ballots</a:t>
            </a:r>
          </a:p>
          <a:p>
            <a:r>
              <a:rPr lang="en-GB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Communication</a:t>
            </a:r>
          </a:p>
          <a:p>
            <a:pPr lvl="1"/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ext, email and website</a:t>
            </a:r>
          </a:p>
          <a:p>
            <a:pPr lvl="1"/>
            <a:r>
              <a:rPr lang="en-GB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Any issues: contact lead coach: Declan/PD</a:t>
            </a:r>
            <a:endParaRPr lang="en-GB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457200"/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407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          U14 Values &amp; Behaviours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97971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GB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Show everyone in Antrim that we </a:t>
            </a:r>
            <a:r>
              <a:rPr lang="en-GB" sz="6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CARE!</a:t>
            </a:r>
          </a:p>
          <a:p>
            <a:pPr marL="0" indent="0">
              <a:buNone/>
            </a:pPr>
            <a:endParaRPr lang="en-GB" sz="6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6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GB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ommitment</a:t>
            </a:r>
          </a:p>
          <a:p>
            <a:pPr lvl="1"/>
            <a:r>
              <a:rPr lang="en-GB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Turn up on time and be prepared = no excuses!</a:t>
            </a:r>
          </a:p>
          <a:p>
            <a:pPr marL="457200" lvl="1" indent="0">
              <a:buNone/>
            </a:pPr>
            <a:endParaRPr lang="en-GB" sz="6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6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pplication</a:t>
            </a:r>
          </a:p>
          <a:p>
            <a:pPr lvl="1"/>
            <a:r>
              <a:rPr lang="en-GB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Give it your all in training and games = 100%</a:t>
            </a:r>
          </a:p>
          <a:p>
            <a:pPr marL="457200" lvl="1" indent="0">
              <a:buNone/>
            </a:pPr>
            <a:endParaRPr lang="en-GB" sz="6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6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GB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espect</a:t>
            </a:r>
          </a:p>
          <a:p>
            <a:pPr lvl="1"/>
            <a:r>
              <a:rPr lang="en-GB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Be good to yourself and others (i.e. parents, coaches, team mates, officials, opponents)</a:t>
            </a:r>
          </a:p>
          <a:p>
            <a:endParaRPr lang="en-GB" sz="6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6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GB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xcellence</a:t>
            </a:r>
          </a:p>
          <a:p>
            <a:pPr lvl="1"/>
            <a:r>
              <a:rPr lang="en-GB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Be the best you can be as a player (but also son, student, friend…)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0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          U14 Values &amp; Behaviours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9797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GB" dirty="0" smtClean="0"/>
          </a:p>
          <a:p>
            <a:r>
              <a:rPr lang="en-GB" sz="7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GB" sz="6500" dirty="0" smtClean="0">
                <a:latin typeface="Arial" panose="020B0604020202020204" pitchFamily="34" charset="0"/>
                <a:cs typeface="Arial" panose="020B0604020202020204" pitchFamily="34" charset="0"/>
              </a:rPr>
              <a:t>ommitment</a:t>
            </a:r>
          </a:p>
          <a:p>
            <a:pPr marL="457200" lvl="1" indent="0">
              <a:buNone/>
            </a:pPr>
            <a:endParaRPr lang="en-GB" sz="3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7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sz="6500" dirty="0" smtClean="0">
                <a:latin typeface="Arial" panose="020B0604020202020204" pitchFamily="34" charset="0"/>
                <a:cs typeface="Arial" panose="020B0604020202020204" pitchFamily="34" charset="0"/>
              </a:rPr>
              <a:t>pplication</a:t>
            </a:r>
          </a:p>
          <a:p>
            <a:pPr marL="457200" lvl="1" indent="0">
              <a:buNone/>
            </a:pPr>
            <a:endParaRPr lang="en-GB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7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GB" sz="7600" dirty="0" smtClean="0">
                <a:latin typeface="Arial" panose="020B0604020202020204" pitchFamily="34" charset="0"/>
                <a:cs typeface="Arial" panose="020B0604020202020204" pitchFamily="34" charset="0"/>
              </a:rPr>
              <a:t>espect</a:t>
            </a:r>
          </a:p>
          <a:p>
            <a:endParaRPr lang="en-GB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7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GB" sz="7600" dirty="0" smtClean="0">
                <a:latin typeface="Arial" panose="020B0604020202020204" pitchFamily="34" charset="0"/>
                <a:cs typeface="Arial" panose="020B0604020202020204" pitchFamily="34" charset="0"/>
              </a:rPr>
              <a:t>xcellence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Right Arrow 3"/>
          <p:cNvSpPr/>
          <p:nvPr/>
        </p:nvSpPr>
        <p:spPr>
          <a:xfrm>
            <a:off x="3635896" y="3360436"/>
            <a:ext cx="1512168" cy="23042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Vertical Scroll 4"/>
          <p:cNvSpPr/>
          <p:nvPr/>
        </p:nvSpPr>
        <p:spPr>
          <a:xfrm>
            <a:off x="5180174" y="1992284"/>
            <a:ext cx="3856321" cy="4245028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5992210" y="2665904"/>
            <a:ext cx="254023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bg1"/>
                </a:solidFill>
              </a:rPr>
              <a:t>Stronger</a:t>
            </a:r>
          </a:p>
          <a:p>
            <a:endParaRPr lang="en-GB" sz="2400" b="1" dirty="0">
              <a:solidFill>
                <a:schemeClr val="bg1"/>
              </a:solidFill>
            </a:endParaRPr>
          </a:p>
          <a:p>
            <a:r>
              <a:rPr lang="en-GB" sz="2400" b="1" dirty="0" smtClean="0">
                <a:solidFill>
                  <a:schemeClr val="bg1"/>
                </a:solidFill>
              </a:rPr>
              <a:t>              Fitter</a:t>
            </a:r>
            <a:endParaRPr lang="en-GB" sz="2400" b="1" dirty="0">
              <a:solidFill>
                <a:schemeClr val="bg1"/>
              </a:solidFill>
            </a:endParaRPr>
          </a:p>
          <a:p>
            <a:r>
              <a:rPr lang="en-GB" sz="2400" b="1" dirty="0" smtClean="0">
                <a:solidFill>
                  <a:schemeClr val="bg1"/>
                </a:solidFill>
              </a:rPr>
              <a:t>Faster</a:t>
            </a:r>
          </a:p>
          <a:p>
            <a:endParaRPr lang="en-GB" sz="2400" b="1" dirty="0" smtClean="0">
              <a:solidFill>
                <a:schemeClr val="bg1"/>
              </a:solidFill>
            </a:endParaRPr>
          </a:p>
          <a:p>
            <a:r>
              <a:rPr lang="en-GB" sz="2400" b="1" dirty="0" smtClean="0">
                <a:solidFill>
                  <a:schemeClr val="bg1"/>
                </a:solidFill>
              </a:rPr>
              <a:t>          More skilful</a:t>
            </a:r>
          </a:p>
          <a:p>
            <a:endParaRPr lang="en-GB" sz="2400" b="1" dirty="0" smtClean="0">
              <a:solidFill>
                <a:schemeClr val="bg1"/>
              </a:solidFill>
            </a:endParaRPr>
          </a:p>
          <a:p>
            <a:r>
              <a:rPr lang="en-GB" sz="2400" b="1" dirty="0" smtClean="0">
                <a:solidFill>
                  <a:schemeClr val="bg1"/>
                </a:solidFill>
              </a:rPr>
              <a:t>Successful team</a:t>
            </a:r>
            <a:endParaRPr lang="en-GB" sz="2400" b="1" dirty="0">
              <a:solidFill>
                <a:schemeClr val="bg1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248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dirty="0" smtClean="0"/>
              <a:t>          Food and Physical Activity Diary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97971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If players are training to improve or reach the peak level in their sport (Hurling), then we (as Coaches) MUST understand their dietary and exercise patterns and advise accordingly…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All players are asked to record the following information over the next week (8-15 January ‘17)</a:t>
            </a:r>
          </a:p>
          <a:p>
            <a:endParaRPr lang="en-GB" dirty="0" smtClean="0"/>
          </a:p>
          <a:p>
            <a:pPr lvl="1"/>
            <a:r>
              <a:rPr lang="en-GB" dirty="0" smtClean="0"/>
              <a:t>Food and water intake (morning, afternoon and evening)</a:t>
            </a:r>
          </a:p>
          <a:p>
            <a:pPr lvl="1"/>
            <a:r>
              <a:rPr lang="en-GB" dirty="0" smtClean="0"/>
              <a:t>Physical activity (</a:t>
            </a:r>
            <a:r>
              <a:rPr lang="en-GB" dirty="0" err="1" smtClean="0"/>
              <a:t>ies</a:t>
            </a:r>
            <a:r>
              <a:rPr lang="en-GB" dirty="0" smtClean="0"/>
              <a:t>) that they have undertaken (type and duration</a:t>
            </a:r>
            <a:r>
              <a:rPr lang="en-GB" dirty="0"/>
              <a:t>)</a:t>
            </a:r>
            <a:endParaRPr lang="en-GB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658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</TotalTime>
  <Words>798</Words>
  <Application>Microsoft Office PowerPoint</Application>
  <PresentationFormat>On-screen Show (4:3)</PresentationFormat>
  <Paragraphs>357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          Meeting Outline</vt:lpstr>
      <vt:lpstr>Welcome/Introductions</vt:lpstr>
      <vt:lpstr>          Story So Far!</vt:lpstr>
      <vt:lpstr>          Plans for 2018</vt:lpstr>
      <vt:lpstr>          Plans for 2018</vt:lpstr>
      <vt:lpstr>          U14 Values &amp; Behaviours</vt:lpstr>
      <vt:lpstr>          U14 Values &amp; Behaviours</vt:lpstr>
      <vt:lpstr>          Food and Physical Activity Diary</vt:lpstr>
      <vt:lpstr>          Questions &amp; Answers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Donnelly</dc:creator>
  <cp:lastModifiedBy>Paul Donnelly</cp:lastModifiedBy>
  <cp:revision>22</cp:revision>
  <cp:lastPrinted>2018-01-04T12:58:16Z</cp:lastPrinted>
  <dcterms:created xsi:type="dcterms:W3CDTF">2017-01-05T14:02:41Z</dcterms:created>
  <dcterms:modified xsi:type="dcterms:W3CDTF">2018-01-04T12:58:52Z</dcterms:modified>
</cp:coreProperties>
</file>